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7" r:id="rId6"/>
    <p:sldId id="270" r:id="rId7"/>
    <p:sldId id="263" r:id="rId8"/>
    <p:sldId id="257" r:id="rId9"/>
    <p:sldId id="271" r:id="rId10"/>
    <p:sldId id="258" r:id="rId11"/>
    <p:sldId id="261" r:id="rId12"/>
    <p:sldId id="262" r:id="rId13"/>
    <p:sldId id="274" r:id="rId14"/>
    <p:sldId id="259" r:id="rId15"/>
    <p:sldId id="260" r:id="rId16"/>
    <p:sldId id="269" r:id="rId17"/>
    <p:sldId id="268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2220A78E-27BC-4EA3-9882-08DAF2051FA7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3304AA25-51BD-429E-A212-057D48156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65F-F61B-4188-9645-BA2A415CBC3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2FC30-C312-45C9-870E-7E367BAA882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4DB396-C976-4CD8-9006-0BBA9EA4A1B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5C9E2-1ADD-4770-A9AD-80D2BEEC631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8B507-44C0-4EAD-9903-2C6F670B38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08A52-C781-467F-BAF7-FFD28C61328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69F53-EB51-40B3-9E41-F98C74BA0E3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24C18D-42D8-49F4-8EAC-A49EB10E92A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F999D4-40D8-45D9-B4B5-890DBF0A62B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D3C4F-ED65-4FCF-98A5-604461F399E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69FD0-1FAA-4BC0-A2CF-14060C91C7B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20A38-37C1-417F-81F5-38194CC3470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C5257-97A2-46F1-BCEB-2F408B4ED1C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D1B0A-179F-4D08-AF01-E59D046E746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3FFB-9837-4870-80BD-3DC627D3E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A6C3-5311-4289-8C01-5F9A3ACC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BA7F-D926-4E2E-A816-092A9AC4A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2111-63CD-472B-816B-A56ADA92C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BFD6-6B6B-43F1-B513-8FDAAD8B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E595-225F-49C4-8F86-BD67C521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2FE1-F9D0-4EFF-AA4F-49B6CB6ED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286D-7A70-43FF-9C44-C2013CFA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9D99-0B5A-4836-9140-8696DFBF7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66D7-FD98-4B46-8687-84FA133EF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5754-3406-4FF9-A14E-4A4683AE5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b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b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002876-4F5B-4B48-B2DF-0E400C98C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4" r:id="rId2"/>
    <p:sldLayoutId id="2147483721" r:id="rId3"/>
    <p:sldLayoutId id="2147483715" r:id="rId4"/>
    <p:sldLayoutId id="2147483722" r:id="rId5"/>
    <p:sldLayoutId id="2147483716" r:id="rId6"/>
    <p:sldLayoutId id="2147483717" r:id="rId7"/>
    <p:sldLayoutId id="2147483723" r:id="rId8"/>
    <p:sldLayoutId id="2147483724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343400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4724400" y="1066800"/>
            <a:ext cx="3505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400" b="0">
                <a:latin typeface="Papyrus" pitchFamily="66" charset="0"/>
              </a:rPr>
              <a:t>William Blake</a:t>
            </a:r>
          </a:p>
          <a:p>
            <a:pPr algn="ctr" eaLnBrk="0" hangingPunct="0"/>
            <a:r>
              <a:rPr lang="en-US" sz="4000" b="0">
                <a:latin typeface="Papyrus" pitchFamily="66" charset="0"/>
              </a:rPr>
              <a:t>1757-1827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105400" y="35052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>
                <a:latin typeface="Papyrus" pitchFamily="66" charset="0"/>
              </a:rPr>
              <a:t>Mad man or spiritual visionary</a:t>
            </a:r>
            <a:r>
              <a:rPr lang="en-US" sz="4800" b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45910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"/>
            <a:ext cx="32718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791200" y="57150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i="1">
                <a:solidFill>
                  <a:srgbClr val="FFFFFF"/>
                </a:solidFill>
                <a:latin typeface="Papyrus" pitchFamily="66" charset="0"/>
              </a:rPr>
              <a:t>The Ancient of Days</a:t>
            </a:r>
            <a:r>
              <a:rPr lang="en-US" b="0">
                <a:solidFill>
                  <a:srgbClr val="FFFFFF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990600" y="4419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latin typeface="Papyrus" pitchFamily="66" charset="0"/>
              </a:rPr>
              <a:t>Nebuchadnezzar</a:t>
            </a:r>
            <a:endParaRPr lang="en-US" b="0">
              <a:solidFill>
                <a:srgbClr val="FFFFFF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25146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743200"/>
            <a:ext cx="2667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752600" y="6096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/>
              <a:t>The two poems that he did –</a:t>
            </a:r>
          </a:p>
          <a:p>
            <a:pPr algn="ctr" eaLnBrk="0" hangingPunct="0"/>
            <a:r>
              <a:rPr lang="en-US" i="1" u="sng">
                <a:latin typeface="Papyrus" pitchFamily="66" charset="0"/>
              </a:rPr>
              <a:t>Songs of experience and the marriage of heaven and hell.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838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1027"/>
          <p:cNvSpPr txBox="1">
            <a:spLocks noChangeArrowheads="1"/>
          </p:cNvSpPr>
          <p:nvPr/>
        </p:nvSpPr>
        <p:spPr bwMode="auto">
          <a:xfrm>
            <a:off x="0" y="51816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0"/>
              <a:t>"I do not behold the outward creation... it is a hindrance and not action.”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0"/>
              <a:t>This is why he only stuck to this subject manner and thought himself to be a religious 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Romantic Ideals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pyrus" pitchFamily="66" charset="0"/>
              </a:rPr>
              <a:t>Fascination with the EXOTIC</a:t>
            </a:r>
          </a:p>
          <a:p>
            <a:pPr eaLnBrk="1" hangingPunct="1"/>
            <a:r>
              <a:rPr lang="en-US" smtClean="0">
                <a:latin typeface="Papyrus" pitchFamily="66" charset="0"/>
              </a:rPr>
              <a:t>MYSTIC AND TRANSCENDENT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447800"/>
            <a:ext cx="2638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1371600"/>
            <a:ext cx="45227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04800" y="417513"/>
            <a:ext cx="807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0" i="1"/>
              <a:t>Joseph of Arimathea Among the Rocks of Albion</a:t>
            </a:r>
            <a:r>
              <a:rPr lang="en-US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5715000" y="685800"/>
            <a:ext cx="2971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i="1" u="sng">
                <a:latin typeface="Papyrus" pitchFamily="66" charset="0"/>
              </a:rPr>
              <a:t>Blake</a:t>
            </a:r>
            <a:r>
              <a:rPr lang="en-US" sz="2000" u="sng">
                <a:latin typeface="Papyrus" pitchFamily="66" charset="0"/>
              </a:rPr>
              <a:t> </a:t>
            </a:r>
            <a:r>
              <a:rPr lang="en-US" sz="2000" i="1" u="sng">
                <a:latin typeface="Papyrus" pitchFamily="66" charset="0"/>
              </a:rPr>
              <a:t>illustrated the book of Job</a:t>
            </a:r>
            <a:r>
              <a:rPr lang="en-US" sz="2000" b="0">
                <a:latin typeface="Papyrus" pitchFamily="66" charset="0"/>
              </a:rPr>
              <a:t> </a:t>
            </a:r>
            <a:r>
              <a:rPr lang="en-US" sz="2000" b="0"/>
              <a:t>as seen here. He also was have said to have conversed  with angel and prophet s of the old testament.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i="1" u="sng">
                <a:latin typeface="Papyrus" pitchFamily="66" charset="0"/>
              </a:rPr>
              <a:t>One of the Prophets he conversed with  was  Ezekiel </a:t>
            </a:r>
            <a:r>
              <a:rPr lang="en-US" sz="2000" i="1" u="sng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/>
          <a:srcRect r="12000"/>
          <a:stretch>
            <a:fillRect/>
          </a:stretch>
        </p:blipFill>
        <p:spPr bwMode="auto">
          <a:xfrm>
            <a:off x="381000" y="1143000"/>
            <a:ext cx="3352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4"/>
          <a:srcRect l="14999" t="2000" r="16000"/>
          <a:stretch>
            <a:fillRect/>
          </a:stretch>
        </p:blipFill>
        <p:spPr bwMode="auto">
          <a:xfrm>
            <a:off x="3886200" y="1295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33400" y="6096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0">
                <a:latin typeface="Papyrus" pitchFamily="66" charset="0"/>
              </a:rPr>
              <a:t>Jesus Christ </a:t>
            </a: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4114800" y="53340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0">
                <a:latin typeface="Papyrus" pitchFamily="66" charset="0"/>
              </a:rPr>
              <a:t>Fiery beast of 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The Lamb and The Tyger Poems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latin typeface="Papyrus" pitchFamily="66" charset="0"/>
              </a:rPr>
              <a:t>The Lamb is </a:t>
            </a:r>
            <a:r>
              <a:rPr lang="en-US" sz="4000" b="1" i="1" u="sng" smtClean="0">
                <a:latin typeface="Papyrus" pitchFamily="66" charset="0"/>
              </a:rPr>
              <a:t>gentle, good, childlike and innocent</a:t>
            </a:r>
          </a:p>
          <a:p>
            <a:pPr eaLnBrk="1" hangingPunct="1"/>
            <a:r>
              <a:rPr lang="en-US" sz="4000" b="1" i="1" u="sng" smtClean="0">
                <a:latin typeface="Papyrus" pitchFamily="66" charset="0"/>
              </a:rPr>
              <a:t>The lamb </a:t>
            </a:r>
            <a:r>
              <a:rPr lang="en-US" sz="4000" b="1" smtClean="0">
                <a:latin typeface="Papyrus" pitchFamily="66" charset="0"/>
              </a:rPr>
              <a:t>illustrated  and symbolized</a:t>
            </a:r>
            <a:r>
              <a:rPr lang="en-US" sz="4000" b="1" i="1" u="sng" smtClean="0">
                <a:latin typeface="Papyrus" pitchFamily="66" charset="0"/>
              </a:rPr>
              <a:t> Jesus Christ. </a:t>
            </a:r>
          </a:p>
          <a:p>
            <a:pPr eaLnBrk="1" hangingPunct="1"/>
            <a:r>
              <a:rPr lang="en-US" sz="4000" b="1" i="1" u="sng" smtClean="0">
                <a:latin typeface="Papyrus" pitchFamily="66" charset="0"/>
              </a:rPr>
              <a:t>The fire in </a:t>
            </a:r>
            <a:r>
              <a:rPr lang="en-US" sz="4000" b="1" smtClean="0">
                <a:latin typeface="Papyrus" pitchFamily="66" charset="0"/>
              </a:rPr>
              <a:t>The Tyger represented</a:t>
            </a:r>
            <a:r>
              <a:rPr lang="en-US" sz="4000" b="1" i="1" u="sng" smtClean="0">
                <a:latin typeface="Papyrus" pitchFamily="66" charset="0"/>
              </a:rPr>
              <a:t> hell.</a:t>
            </a:r>
          </a:p>
          <a:p>
            <a:pPr eaLnBrk="1" hangingPunct="1"/>
            <a:r>
              <a:rPr lang="en-US" sz="4000" b="1" i="1" u="sng" smtClean="0">
                <a:latin typeface="Papyrus" pitchFamily="66" charset="0"/>
              </a:rPr>
              <a:t>Alliteration </a:t>
            </a:r>
            <a:r>
              <a:rPr lang="en-US" sz="4000" b="1" smtClean="0">
                <a:latin typeface="Papyrus" pitchFamily="66" charset="0"/>
              </a:rPr>
              <a:t>is used to sound like the tyger is stalking.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Learning Style  VISUAL SPATIAL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enjoy looking at maps, charts, pics, videos, and movies.</a:t>
            </a:r>
          </a:p>
          <a:p>
            <a:pPr eaLnBrk="1" hangingPunct="1"/>
            <a:r>
              <a:rPr lang="en-US" smtClean="0"/>
              <a:t>SKILLS- creating something from NOTHING,  manipulating images, designing, and interpreting visual images.</a:t>
            </a:r>
          </a:p>
          <a:p>
            <a:pPr eaLnBrk="1" hangingPunct="1"/>
            <a:r>
              <a:rPr lang="en-US" smtClean="0"/>
              <a:t>CAREERS- artists, engineers, inventors, interior designers, and architects.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 </a:t>
            </a:r>
          </a:p>
        </p:txBody>
      </p:sp>
      <p:sp>
        <p:nvSpPr>
          <p:cNvPr id="47106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latin typeface="Papyrus" pitchFamily="66" charset="0"/>
              </a:rPr>
              <a:t>Draw the images that comes to your to mind as we read </a:t>
            </a:r>
            <a:r>
              <a:rPr lang="en-US" sz="4400" i="1" smtClean="0">
                <a:latin typeface="Papyrus" pitchFamily="66" charset="0"/>
              </a:rPr>
              <a:t>the lamb</a:t>
            </a:r>
            <a:r>
              <a:rPr lang="en-US" sz="4400" smtClean="0">
                <a:latin typeface="Papyrus" pitchFamily="66" charset="0"/>
              </a:rPr>
              <a:t> and </a:t>
            </a:r>
            <a:r>
              <a:rPr lang="en-US" sz="4400" i="1" smtClean="0">
                <a:latin typeface="Papyrus" pitchFamily="66" charset="0"/>
              </a:rPr>
              <a:t>the tyger.</a:t>
            </a:r>
            <a:r>
              <a:rPr lang="en-US" sz="4400" smtClean="0">
                <a:latin typeface="Papyru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 Life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Born 1757 in London</a:t>
            </a:r>
          </a:p>
          <a:p>
            <a:pPr eaLnBrk="1" hangingPunct="1"/>
            <a:r>
              <a:rPr lang="en-US" sz="4400" smtClean="0"/>
              <a:t>Age 4 </a:t>
            </a:r>
            <a:r>
              <a:rPr lang="en-US" sz="4400" u="sng" smtClean="0">
                <a:latin typeface="Papyrus" pitchFamily="66" charset="0"/>
              </a:rPr>
              <a:t>saw Ezekiel in tree surrounded with other angels</a:t>
            </a:r>
          </a:p>
          <a:p>
            <a:pPr eaLnBrk="1" hangingPunct="1"/>
            <a:r>
              <a:rPr lang="en-US" sz="4400" smtClean="0">
                <a:latin typeface="Papyrus" pitchFamily="66" charset="0"/>
              </a:rPr>
              <a:t>Apprenticed to an </a:t>
            </a:r>
            <a:r>
              <a:rPr lang="en-US" sz="5400" b="1" u="sng" smtClean="0">
                <a:latin typeface="Papyrus" pitchFamily="66" charset="0"/>
              </a:rPr>
              <a:t>engraver </a:t>
            </a:r>
            <a:r>
              <a:rPr lang="en-US" sz="4400" smtClean="0">
                <a:latin typeface="Papyrus" pitchFamily="66" charset="0"/>
              </a:rPr>
              <a:t>at age 14 which allowed him to  make a living.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Growing up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 father was a hosier  and could only afford the minimal of reading and writing.</a:t>
            </a:r>
          </a:p>
          <a:p>
            <a:pPr eaLnBrk="1" hangingPunct="1"/>
            <a:r>
              <a:rPr lang="en-US" smtClean="0"/>
              <a:t>Attended and art school </a:t>
            </a:r>
          </a:p>
          <a:p>
            <a:pPr eaLnBrk="1" hangingPunct="1"/>
            <a:r>
              <a:rPr lang="en-US" smtClean="0"/>
              <a:t>His father tutored him until age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 life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He was apprenticed until he turned 21 </a:t>
            </a:r>
          </a:p>
          <a:p>
            <a:pPr eaLnBrk="1" hangingPunct="1"/>
            <a:r>
              <a:rPr lang="en-US" sz="4400" smtClean="0"/>
              <a:t>Married four years later </a:t>
            </a:r>
          </a:p>
          <a:p>
            <a:pPr eaLnBrk="1" hangingPunct="1"/>
            <a:r>
              <a:rPr lang="en-US" sz="4400" b="1" u="sng" smtClean="0">
                <a:latin typeface="Papyrus" pitchFamily="66" charset="0"/>
              </a:rPr>
              <a:t>Wife was barren </a:t>
            </a:r>
          </a:p>
          <a:p>
            <a:pPr eaLnBrk="1" hangingPunct="1"/>
            <a:r>
              <a:rPr lang="en-US" sz="4400" b="1" u="sng" smtClean="0">
                <a:latin typeface="Papyrus" pitchFamily="66" charset="0"/>
              </a:rPr>
              <a:t>Tried to hire a concubine (for Children)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His wife</a:t>
            </a:r>
            <a:r>
              <a:rPr lang="en-US" smtClean="0"/>
              <a:t>  </a:t>
            </a:r>
            <a:r>
              <a:rPr lang="en-US" sz="4800" b="1" u="sng" smtClean="0"/>
              <a:t>Catherine Boucher</a:t>
            </a:r>
          </a:p>
        </p:txBody>
      </p:sp>
      <p:sp>
        <p:nvSpPr>
          <p:cNvPr id="22530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Catherine was a plain woman</a:t>
            </a:r>
          </a:p>
          <a:p>
            <a:pPr eaLnBrk="1" hangingPunct="1"/>
            <a:r>
              <a:rPr lang="en-US" sz="4000" b="1" u="sng" smtClean="0">
                <a:latin typeface="Papyrus" pitchFamily="66" charset="0"/>
              </a:rPr>
              <a:t>She was unlearned </a:t>
            </a:r>
          </a:p>
          <a:p>
            <a:pPr eaLnBrk="1" hangingPunct="1"/>
            <a:r>
              <a:rPr lang="en-US" sz="4000" b="1" u="sng" smtClean="0">
                <a:latin typeface="Papyrus" pitchFamily="66" charset="0"/>
              </a:rPr>
              <a:t>Helped with the </a:t>
            </a:r>
          </a:p>
          <a:p>
            <a:pPr eaLnBrk="1" hangingPunct="1"/>
            <a:r>
              <a:rPr lang="en-US" sz="4000" b="1" u="sng" smtClean="0">
                <a:latin typeface="Papyrus" pitchFamily="66" charset="0"/>
              </a:rPr>
              <a:t>writing and </a:t>
            </a:r>
          </a:p>
          <a:p>
            <a:pPr eaLnBrk="1" hangingPunct="1">
              <a:buFontTx/>
              <a:buNone/>
            </a:pPr>
            <a:r>
              <a:rPr lang="en-US" sz="4000" b="1" u="sng" smtClean="0">
                <a:latin typeface="Papyrus" pitchFamily="66" charset="0"/>
              </a:rPr>
              <a:t> art work.</a:t>
            </a:r>
          </a:p>
        </p:txBody>
      </p:sp>
      <p:pic>
        <p:nvPicPr>
          <p:cNvPr id="22531" name="Picture 4" descr="22086626_119205508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90800"/>
            <a:ext cx="2927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Contraries or Opposites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Blake is known for using contraries to get his point across.  </a:t>
            </a:r>
          </a:p>
          <a:p>
            <a:pPr eaLnBrk="1" hangingPunct="1"/>
            <a:r>
              <a:rPr lang="en-US" smtClean="0"/>
              <a:t>He wrote Proverbs like, “You never know what is enough, until you know what is too much”</a:t>
            </a:r>
          </a:p>
          <a:p>
            <a:pPr eaLnBrk="1" hangingPunct="1"/>
            <a:r>
              <a:rPr lang="en-US" smtClean="0"/>
              <a:t>He wrote </a:t>
            </a:r>
            <a:r>
              <a:rPr lang="en-US" b="1" i="1" u="sng" smtClean="0"/>
              <a:t>SONGS OF INNOCENCE</a:t>
            </a:r>
            <a:r>
              <a:rPr lang="en-US" smtClean="0"/>
              <a:t> and </a:t>
            </a:r>
            <a:r>
              <a:rPr lang="en-US" b="1" i="1" u="sng" smtClean="0">
                <a:latin typeface="Adobe Garamond Pro Bold" pitchFamily="18" charset="0"/>
              </a:rPr>
              <a:t>SONGS OF EXPERIENCE</a:t>
            </a:r>
            <a:r>
              <a:rPr lang="en-US" smtClean="0"/>
              <a:t> to illustrate those differences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Songs of Innocence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see a World in a Grain of Sand And a Heaven in a Wild Flower, Hold Infinity in the palm of your hand And Eternity in an hour. </a:t>
            </a:r>
          </a:p>
          <a:p>
            <a:pPr eaLnBrk="1" hangingPunct="1"/>
            <a:r>
              <a:rPr lang="en-US" smtClean="0"/>
              <a:t>These will be poems that show the gentle, meek, good side of people.</a:t>
            </a:r>
          </a:p>
          <a:p>
            <a:pPr eaLnBrk="1" hangingPunct="1"/>
            <a:r>
              <a:rPr lang="en-US" smtClean="0"/>
              <a:t>He uses  the Bible and  mythology  to illustrate his pictures and engravings.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3"/>
          <p:cNvSpPr>
            <a:spLocks noChangeArrowheads="1" noChangeShapeType="1" noTextEdit="1"/>
          </p:cNvSpPr>
          <p:nvPr/>
        </p:nvSpPr>
        <p:spPr bwMode="auto">
          <a:xfrm>
            <a:off x="1905000" y="762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As An Artist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224213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09800"/>
            <a:ext cx="3429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0"/>
              <a:t>The Number of the Beast is 666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SONGS OF EXPERIENCE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Darker pictures</a:t>
            </a:r>
          </a:p>
          <a:p>
            <a:pPr eaLnBrk="1" hangingPunct="1"/>
            <a:r>
              <a:rPr lang="en-US" smtClean="0"/>
              <a:t>Clawed hands</a:t>
            </a:r>
          </a:p>
          <a:p>
            <a:pPr eaLnBrk="1" hangingPunct="1"/>
            <a:r>
              <a:rPr lang="en-US" smtClean="0"/>
              <a:t>People suffering and agonizing faces</a:t>
            </a:r>
          </a:p>
          <a:p>
            <a:pPr eaLnBrk="1" hangingPunct="1"/>
            <a:r>
              <a:rPr lang="en-US" smtClean="0"/>
              <a:t>Shows the BAD or DARK side of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489</TotalTime>
  <Words>452</Words>
  <Application>Microsoft Office PowerPoint</Application>
  <PresentationFormat>On-screen Show (4:3)</PresentationFormat>
  <Paragraphs>75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Times New Roman</vt:lpstr>
      <vt:lpstr>Arial</vt:lpstr>
      <vt:lpstr>Franklin Gothic Book</vt:lpstr>
      <vt:lpstr>Wingdings 2</vt:lpstr>
      <vt:lpstr>Calibri</vt:lpstr>
      <vt:lpstr>Papyrus</vt:lpstr>
      <vt:lpstr>Adobe Garamond Pro Bold</vt:lpstr>
      <vt:lpstr>Technic</vt:lpstr>
      <vt:lpstr>Technic</vt:lpstr>
      <vt:lpstr>Technic</vt:lpstr>
      <vt:lpstr>Technic</vt:lpstr>
      <vt:lpstr>Technic</vt:lpstr>
      <vt:lpstr>Technic</vt:lpstr>
      <vt:lpstr>Slide 1</vt:lpstr>
      <vt:lpstr>His Life</vt:lpstr>
      <vt:lpstr>Growing up </vt:lpstr>
      <vt:lpstr>His life </vt:lpstr>
      <vt:lpstr>His wife  Catherine Boucher</vt:lpstr>
      <vt:lpstr>Contraries or Opposites</vt:lpstr>
      <vt:lpstr>From Songs of Innocence</vt:lpstr>
      <vt:lpstr>Slide 8</vt:lpstr>
      <vt:lpstr>SONGS OF EXPERIENCE</vt:lpstr>
      <vt:lpstr>Slide 10</vt:lpstr>
      <vt:lpstr>Slide 11</vt:lpstr>
      <vt:lpstr>Slide 12</vt:lpstr>
      <vt:lpstr>Romantic Ideals</vt:lpstr>
      <vt:lpstr>Slide 14</vt:lpstr>
      <vt:lpstr>Slide 15</vt:lpstr>
      <vt:lpstr>Slide 16</vt:lpstr>
      <vt:lpstr>The Lamb and The Tyger Poems</vt:lpstr>
      <vt:lpstr>Learning Style  VISUAL SPATIAL</vt:lpstr>
      <vt:lpstr>Activity </vt:lpstr>
    </vt:vector>
  </TitlesOfParts>
  <Company>Shelley School District 60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Shelley School District 60</dc:creator>
  <cp:lastModifiedBy>Default</cp:lastModifiedBy>
  <cp:revision>58</cp:revision>
  <dcterms:created xsi:type="dcterms:W3CDTF">2007-02-26T19:48:47Z</dcterms:created>
  <dcterms:modified xsi:type="dcterms:W3CDTF">2012-04-19T16:46:20Z</dcterms:modified>
</cp:coreProperties>
</file>